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94660"/>
  </p:normalViewPr>
  <p:slideViewPr>
    <p:cSldViewPr>
      <p:cViewPr varScale="1">
        <p:scale>
          <a:sx n="69" d="100"/>
          <a:sy n="69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DA60-C9E1-462F-A66B-80C69BB0F1DC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C95-9D67-43BC-82CF-3F54A0DA317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DA60-C9E1-462F-A66B-80C69BB0F1DC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C95-9D67-43BC-82CF-3F54A0DA317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DA60-C9E1-462F-A66B-80C69BB0F1DC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C95-9D67-43BC-82CF-3F54A0DA317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DA60-C9E1-462F-A66B-80C69BB0F1DC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C95-9D67-43BC-82CF-3F54A0DA317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DA60-C9E1-462F-A66B-80C69BB0F1DC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C95-9D67-43BC-82CF-3F54A0DA317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DA60-C9E1-462F-A66B-80C69BB0F1DC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C95-9D67-43BC-82CF-3F54A0DA3176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DA60-C9E1-462F-A66B-80C69BB0F1DC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C95-9D67-43BC-82CF-3F54A0DA3176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DA60-C9E1-462F-A66B-80C69BB0F1DC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C95-9D67-43BC-82CF-3F54A0DA317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DA60-C9E1-462F-A66B-80C69BB0F1DC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C95-9D67-43BC-82CF-3F54A0DA317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DA60-C9E1-462F-A66B-80C69BB0F1DC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C95-9D67-43BC-82CF-3F54A0DA317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ADA60-C9E1-462F-A66B-80C69BB0F1DC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8C95-9D67-43BC-82CF-3F54A0DA3176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FFADA60-C9E1-462F-A66B-80C69BB0F1DC}" type="datetimeFigureOut">
              <a:rPr lang="pl-PL" smtClean="0"/>
              <a:t>2017-12-11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18C8C95-9D67-43BC-82CF-3F54A0DA317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Jak radzić sobie w sytuacji doświadczania przez dziecko zjawiska HEJTU.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1556792"/>
            <a:ext cx="7175351" cy="1793167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Hejt?</a:t>
            </a:r>
            <a:br>
              <a:rPr lang="pl-PL" dirty="0" smtClean="0"/>
            </a:br>
            <a:r>
              <a:rPr lang="pl-PL" dirty="0" smtClean="0"/>
              <a:t>Hejtu nie promuję, hejt </a:t>
            </a:r>
            <a:r>
              <a:rPr lang="pl-PL" dirty="0" err="1" smtClean="0"/>
              <a:t>banuję</a:t>
            </a:r>
            <a:r>
              <a:rPr lang="pl-PL" dirty="0" smtClean="0"/>
              <a:t>, bo reaguję”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7727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51720" y="28631"/>
            <a:ext cx="6512511" cy="1143000"/>
          </a:xfrm>
        </p:spPr>
        <p:txBody>
          <a:bodyPr/>
          <a:lstStyle/>
          <a:p>
            <a:r>
              <a:rPr lang="pl-PL" dirty="0" smtClean="0"/>
              <a:t>Co powinno się zrobić, a czego nie robić w sytuacji stania się odbiorcą hejtu?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67544" y="2996952"/>
            <a:ext cx="6400800" cy="3474720"/>
          </a:xfrm>
        </p:spPr>
        <p:txBody>
          <a:bodyPr/>
          <a:lstStyle/>
          <a:p>
            <a:r>
              <a:rPr lang="pl-PL" dirty="0" smtClean="0"/>
              <a:t>Powiedzieć o tym zaufanej osobie dorosłej.</a:t>
            </a:r>
          </a:p>
          <a:p>
            <a:r>
              <a:rPr lang="pl-PL" dirty="0" smtClean="0"/>
              <a:t>Zgłosić do administratora strony czy portalu.</a:t>
            </a:r>
          </a:p>
          <a:p>
            <a:r>
              <a:rPr lang="pl-PL" dirty="0" smtClean="0"/>
              <a:t>Nie należy odpowiadać hejtem na hejt.</a:t>
            </a:r>
          </a:p>
          <a:p>
            <a:r>
              <a:rPr lang="pl-PL" dirty="0" smtClean="0"/>
              <a:t>Zatrzymać tylko dla siebie ? 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680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6512511" cy="1143000"/>
          </a:xfrm>
        </p:spPr>
        <p:txBody>
          <a:bodyPr/>
          <a:lstStyle/>
          <a:p>
            <a:r>
              <a:rPr lang="pl-PL" sz="2800" b="0" dirty="0"/>
              <a:t>STAŁEŚ SIĘ ODBIORCĄ HEJTU</a:t>
            </a:r>
            <a:br>
              <a:rPr lang="pl-PL" sz="2800" b="0" dirty="0"/>
            </a:br>
            <a:r>
              <a:rPr lang="pl-PL" sz="2800" b="0" dirty="0"/>
              <a:t>Dlaczego mnie to spotkało?</a:t>
            </a:r>
            <a:br>
              <a:rPr lang="pl-PL" sz="2800" b="0" dirty="0"/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467544" y="1484784"/>
            <a:ext cx="7848872" cy="5130904"/>
          </a:xfrm>
        </p:spPr>
        <p:txBody>
          <a:bodyPr>
            <a:normAutofit fontScale="85000" lnSpcReduction="20000"/>
          </a:bodyPr>
          <a:lstStyle/>
          <a:p>
            <a:r>
              <a:rPr lang="pl-PL" b="1" dirty="0"/>
              <a:t>Nie ty jesteś za to odpowiedzialny</a:t>
            </a:r>
            <a:r>
              <a:rPr lang="pl-PL" dirty="0"/>
              <a:t>. Ty jesteś w porządku, to jego problem.</a:t>
            </a:r>
          </a:p>
          <a:p>
            <a:r>
              <a:rPr lang="pl-PL" dirty="0"/>
              <a:t>• To, co ktoś napisał jest jego opinią, </a:t>
            </a:r>
            <a:r>
              <a:rPr lang="pl-PL" b="1" dirty="0"/>
              <a:t>a nie prawdą o tobie</a:t>
            </a:r>
            <a:r>
              <a:rPr lang="pl-PL" dirty="0"/>
              <a:t>. Tylko TY znasz prawdę o sobie i</a:t>
            </a:r>
          </a:p>
          <a:p>
            <a:r>
              <a:rPr lang="pl-PL" dirty="0" smtClean="0"/>
              <a:t>Masz </a:t>
            </a:r>
            <a:r>
              <a:rPr lang="pl-PL" dirty="0"/>
              <a:t>prawo ją wyrażać. Ktoś zastosował przemoc wobec ciebie nie </a:t>
            </a:r>
            <a:r>
              <a:rPr lang="pl-PL" b="1" dirty="0"/>
              <a:t>zdając sobie </a:t>
            </a:r>
            <a:r>
              <a:rPr lang="pl-PL" b="1" dirty="0" smtClean="0"/>
              <a:t>sprawy z </a:t>
            </a:r>
            <a:r>
              <a:rPr lang="pl-PL" b="1" dirty="0"/>
              <a:t>konsekwencji </a:t>
            </a:r>
            <a:r>
              <a:rPr lang="pl-PL" dirty="0"/>
              <a:t>swoich słów.</a:t>
            </a:r>
          </a:p>
          <a:p>
            <a:r>
              <a:rPr lang="pl-PL" dirty="0"/>
              <a:t>• Nikt nie ma prawa </a:t>
            </a:r>
            <a:r>
              <a:rPr lang="pl-PL" b="1" dirty="0"/>
              <a:t>prześladować </a:t>
            </a:r>
            <a:r>
              <a:rPr lang="pl-PL" dirty="0"/>
              <a:t>i </a:t>
            </a:r>
            <a:r>
              <a:rPr lang="pl-PL" b="1" dirty="0"/>
              <a:t>poniżać </a:t>
            </a:r>
            <a:r>
              <a:rPr lang="pl-PL" dirty="0"/>
              <a:t>drugiej osoby.</a:t>
            </a:r>
          </a:p>
          <a:p>
            <a:r>
              <a:rPr lang="pl-PL" dirty="0"/>
              <a:t>• </a:t>
            </a:r>
            <a:r>
              <a:rPr lang="pl-PL" b="1" dirty="0"/>
              <a:t>Każdy ma prawo być inny </a:t>
            </a:r>
            <a:r>
              <a:rPr lang="pl-PL" dirty="0"/>
              <a:t>i nikt nie ma prawa go prześladować z tego powodu.</a:t>
            </a:r>
          </a:p>
          <a:p>
            <a:r>
              <a:rPr lang="pl-PL" dirty="0"/>
              <a:t>• Ty jako odbiorca przemocy </a:t>
            </a:r>
            <a:r>
              <a:rPr lang="pl-PL" b="1" dirty="0"/>
              <a:t>masz prawo do obrony</a:t>
            </a:r>
            <a:r>
              <a:rPr lang="pl-PL" dirty="0"/>
              <a:t>.</a:t>
            </a:r>
          </a:p>
          <a:p>
            <a:r>
              <a:rPr lang="pl-PL" dirty="0"/>
              <a:t>• Są ludzie, </a:t>
            </a:r>
            <a:r>
              <a:rPr lang="pl-PL" b="1" dirty="0"/>
              <a:t>którzy mogą i chcą Ci pomóc </a:t>
            </a:r>
            <a:r>
              <a:rPr lang="pl-PL" dirty="0"/>
              <a:t>- nie jesteś sam.</a:t>
            </a:r>
          </a:p>
          <a:p>
            <a:r>
              <a:rPr lang="pl-PL" dirty="0"/>
              <a:t>• Wielu młodych ludzi </a:t>
            </a:r>
            <a:r>
              <a:rPr lang="pl-PL" b="1" dirty="0"/>
              <a:t>doświadcza hejtu</a:t>
            </a:r>
            <a:r>
              <a:rPr lang="pl-PL" dirty="0"/>
              <a:t>.</a:t>
            </a:r>
          </a:p>
          <a:p>
            <a:r>
              <a:rPr lang="pl-PL" dirty="0"/>
              <a:t>• Masz prawo czuć się </a:t>
            </a:r>
            <a:r>
              <a:rPr lang="pl-PL" b="1" dirty="0"/>
              <a:t>bezradny</a:t>
            </a:r>
            <a:r>
              <a:rPr lang="pl-PL" dirty="0"/>
              <a:t>, </a:t>
            </a:r>
            <a:r>
              <a:rPr lang="pl-PL" b="1" dirty="0"/>
              <a:t>słaby</a:t>
            </a:r>
            <a:r>
              <a:rPr lang="pl-PL" dirty="0"/>
              <a:t>, </a:t>
            </a:r>
            <a:r>
              <a:rPr lang="pl-PL" b="1" dirty="0"/>
              <a:t>smutny </a:t>
            </a:r>
            <a:r>
              <a:rPr lang="pl-PL" dirty="0"/>
              <a:t>czy </a:t>
            </a:r>
            <a:r>
              <a:rPr lang="pl-PL" b="1" dirty="0"/>
              <a:t>zły</a:t>
            </a:r>
            <a:r>
              <a:rPr lang="pl-PL" dirty="0"/>
              <a:t>.</a:t>
            </a:r>
          </a:p>
          <a:p>
            <a:r>
              <a:rPr lang="pl-PL" dirty="0"/>
              <a:t>• Możesz i masz prawo to zatrzymać, zareagować, bo są sposoby by się temu przeciwstawić.</a:t>
            </a:r>
          </a:p>
          <a:p>
            <a:r>
              <a:rPr lang="pl-PL" b="1" dirty="0"/>
              <a:t>Powiedź STOP hejtowi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330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6512511" cy="1143000"/>
          </a:xfrm>
        </p:spPr>
        <p:txBody>
          <a:bodyPr/>
          <a:lstStyle/>
          <a:p>
            <a:r>
              <a:rPr lang="pl-PL" dirty="0" smtClean="0"/>
              <a:t>Gdzie zgłosić hejt?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043608" y="1196752"/>
            <a:ext cx="6912768" cy="4824536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• </a:t>
            </a:r>
            <a:r>
              <a:rPr lang="pl-PL" dirty="0"/>
              <a:t>Na </a:t>
            </a:r>
            <a:r>
              <a:rPr lang="pl-PL" dirty="0" err="1"/>
              <a:t>facebooku</a:t>
            </a:r>
            <a:r>
              <a:rPr lang="pl-PL" dirty="0"/>
              <a:t>: https://www.youtube.com/watch?v=sJnPZIaiEA0</a:t>
            </a:r>
          </a:p>
          <a:p>
            <a:r>
              <a:rPr lang="pl-PL" dirty="0"/>
              <a:t>• Twitter: https://www.youtube.com/watch?v=AeFWZJ8JEYo</a:t>
            </a:r>
          </a:p>
          <a:p>
            <a:r>
              <a:rPr lang="pl-PL" dirty="0"/>
              <a:t>• </a:t>
            </a:r>
            <a:r>
              <a:rPr lang="pl-PL" dirty="0" err="1"/>
              <a:t>Goggle</a:t>
            </a:r>
            <a:r>
              <a:rPr lang="pl-PL" dirty="0"/>
              <a:t> +: https://www.youtube.com/watch?v=NPb31ZDKPDw</a:t>
            </a:r>
          </a:p>
          <a:p>
            <a:r>
              <a:rPr lang="pl-PL" dirty="0"/>
              <a:t>• </a:t>
            </a:r>
            <a:r>
              <a:rPr lang="pl-PL" dirty="0" err="1"/>
              <a:t>Youtube</a:t>
            </a:r>
            <a:r>
              <a:rPr lang="pl-PL" dirty="0"/>
              <a:t>: https://www.youtube.com/watch?v=Wk7CEcslsAQ</a:t>
            </a:r>
          </a:p>
          <a:p>
            <a:r>
              <a:rPr lang="pl-PL" dirty="0"/>
              <a:t>• Lub Poprzez stronę HEJT STOP: http://hejtstop.pl/</a:t>
            </a:r>
          </a:p>
          <a:p>
            <a:r>
              <a:rPr lang="pl-PL" dirty="0"/>
              <a:t>2. Wciąż nie wiesz co zrobić? Porozmawiaj z osobą dorosłą (poradnik </a:t>
            </a:r>
            <a:r>
              <a:rPr lang="pl-PL" dirty="0" smtClean="0"/>
              <a:t>dla uczniów</a:t>
            </a:r>
            <a:r>
              <a:rPr lang="pl-PL" dirty="0"/>
              <a:t>).</a:t>
            </a:r>
          </a:p>
          <a:p>
            <a:r>
              <a:rPr lang="pl-PL" sz="3900" b="1" dirty="0"/>
              <a:t>PAMIĘTAJ!</a:t>
            </a:r>
          </a:p>
          <a:p>
            <a:r>
              <a:rPr lang="pl-PL" sz="3900" b="1" dirty="0"/>
              <a:t>Zanim udostępnisz coś – pomyśl!</a:t>
            </a:r>
          </a:p>
          <a:p>
            <a:r>
              <a:rPr lang="pl-PL" sz="3900" b="1" dirty="0"/>
              <a:t>Zanim wrzucisz </a:t>
            </a:r>
            <a:r>
              <a:rPr lang="pl-PL" sz="3900" b="1" dirty="0" err="1"/>
              <a:t>lajka</a:t>
            </a:r>
            <a:r>
              <a:rPr lang="pl-PL" sz="3900" b="1" dirty="0"/>
              <a:t> – pomyśl!</a:t>
            </a:r>
          </a:p>
        </p:txBody>
      </p:sp>
    </p:spTree>
    <p:extLst>
      <p:ext uri="{BB962C8B-B14F-4D97-AF65-F5344CB8AC3E}">
        <p14:creationId xmlns:p14="http://schemas.microsoft.com/office/powerpoint/2010/main" val="301058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pl-PL" dirty="0" smtClean="0"/>
              <a:t>Prezentację na podstawie materiałów dostępnych w Internecie opracowała Małgorzata </a:t>
            </a:r>
            <a:r>
              <a:rPr lang="pl-PL" dirty="0" err="1" smtClean="0"/>
              <a:t>Hejmowska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9033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Marek Aureliusz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4800" dirty="0" smtClean="0"/>
              <a:t>„Wszystko co słyszymy jest opinią, nie faktem.</a:t>
            </a:r>
          </a:p>
          <a:p>
            <a:pPr marL="0" indent="0">
              <a:buNone/>
            </a:pPr>
            <a:r>
              <a:rPr lang="pl-PL" sz="4800" dirty="0" smtClean="0"/>
              <a:t>Wszystko co widzimy jest punktem widzenia, nie prawdą”</a:t>
            </a:r>
            <a:endParaRPr lang="pl-PL" sz="4800" dirty="0"/>
          </a:p>
        </p:txBody>
      </p:sp>
    </p:spTree>
    <p:extLst>
      <p:ext uri="{BB962C8B-B14F-4D97-AF65-F5344CB8AC3E}">
        <p14:creationId xmlns:p14="http://schemas.microsoft.com/office/powerpoint/2010/main" val="3357633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3289" y="476672"/>
            <a:ext cx="6512511" cy="5038496"/>
          </a:xfrm>
        </p:spPr>
        <p:txBody>
          <a:bodyPr/>
          <a:lstStyle/>
          <a:p>
            <a:r>
              <a:rPr lang="pl-PL" dirty="0" smtClean="0"/>
              <a:t>Co to jest Hejt?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475656" y="2132856"/>
            <a:ext cx="6400800" cy="3474720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To spolszczona wersja słowa nienawiść. </a:t>
            </a:r>
          </a:p>
          <a:p>
            <a:r>
              <a:rPr lang="pl-PL" dirty="0" smtClean="0"/>
              <a:t>To działanie w Internecie wymierzone w indywidualne osoby.</a:t>
            </a:r>
          </a:p>
          <a:p>
            <a:r>
              <a:rPr lang="pl-PL" dirty="0" smtClean="0"/>
              <a:t>To opinia wyrażona w ostry sposób, raniący, obrażający, pogardliwy, często wulgarny.</a:t>
            </a:r>
          </a:p>
          <a:p>
            <a:r>
              <a:rPr lang="pl-PL" dirty="0" smtClean="0"/>
              <a:t>Można go wyrazić w sposób słowny, pisemny i obrazkowy.</a:t>
            </a:r>
          </a:p>
          <a:p>
            <a:r>
              <a:rPr lang="pl-PL" dirty="0" smtClean="0"/>
              <a:t>Często dotyczy ludzi sławnych, ale także osób na forach internetowych, portalach typu </a:t>
            </a:r>
            <a:r>
              <a:rPr lang="pl-PL" dirty="0" err="1" smtClean="0"/>
              <a:t>facebook</a:t>
            </a:r>
            <a:r>
              <a:rPr lang="pl-PL" dirty="0" smtClean="0"/>
              <a:t>, </a:t>
            </a:r>
            <a:r>
              <a:rPr lang="pl-PL" dirty="0" err="1" smtClean="0"/>
              <a:t>askfm</a:t>
            </a:r>
            <a:r>
              <a:rPr lang="pl-PL" dirty="0" smtClean="0"/>
              <a:t>, </a:t>
            </a:r>
            <a:r>
              <a:rPr lang="pl-PL" dirty="0" err="1" smtClean="0"/>
              <a:t>snapchatach</a:t>
            </a:r>
            <a:r>
              <a:rPr lang="pl-PL" dirty="0" smtClean="0"/>
              <a:t>, </a:t>
            </a:r>
            <a:r>
              <a:rPr lang="pl-PL" dirty="0" err="1" smtClean="0"/>
              <a:t>instagramach</a:t>
            </a:r>
            <a:r>
              <a:rPr lang="pl-PL" dirty="0" smtClean="0"/>
              <a:t>, musical.ly….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202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512511" cy="1143000"/>
          </a:xfrm>
        </p:spPr>
        <p:txBody>
          <a:bodyPr/>
          <a:lstStyle/>
          <a:p>
            <a:r>
              <a:rPr lang="pl-PL" dirty="0" smtClean="0"/>
              <a:t>Co to </a:t>
            </a:r>
            <a:r>
              <a:rPr lang="pl-PL" dirty="0" err="1" smtClean="0"/>
              <a:t>jet</a:t>
            </a:r>
            <a:r>
              <a:rPr lang="pl-PL" dirty="0" smtClean="0"/>
              <a:t> TROLLING?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971600" y="1556792"/>
            <a:ext cx="6400800" cy="4320480"/>
          </a:xfrm>
        </p:spPr>
        <p:txBody>
          <a:bodyPr>
            <a:normAutofit fontScale="92500" lnSpcReduction="10000"/>
          </a:bodyPr>
          <a:lstStyle/>
          <a:p>
            <a:pPr marL="45720" indent="0">
              <a:buNone/>
            </a:pPr>
            <a:r>
              <a:rPr lang="pl-PL" dirty="0" smtClean="0"/>
              <a:t>To antyspołeczne zachowanie charakterystyczne dla forów dyskusyjnych.</a:t>
            </a:r>
          </a:p>
          <a:p>
            <a:pPr marL="45720" indent="0">
              <a:buNone/>
            </a:pPr>
            <a:r>
              <a:rPr lang="pl-PL" dirty="0" smtClean="0"/>
              <a:t>To zamierzone wpływanie na innych użytkowników w celu ich ośmieszenia lub obrażenia.</a:t>
            </a:r>
          </a:p>
          <a:p>
            <a:pPr marL="45720" indent="0">
              <a:buNone/>
            </a:pPr>
            <a:r>
              <a:rPr lang="pl-PL" dirty="0" smtClean="0"/>
              <a:t>Następstwem jest wywołanie kłótni poprzez wysyłanie napastliwych , kontrowersyjnych , często nieprawdziwych przekazów.</a:t>
            </a:r>
          </a:p>
          <a:p>
            <a:pPr marL="45720" indent="0">
              <a:buNone/>
            </a:pPr>
            <a:r>
              <a:rPr lang="pl-PL" dirty="0" smtClean="0"/>
              <a:t>Podstawą tego działania jest upublicznienie tego typu wiadomości jako przynęty , która doprowadza do dyskusji.</a:t>
            </a:r>
          </a:p>
          <a:p>
            <a:pPr marL="45720" indent="0">
              <a:buNone/>
            </a:pPr>
            <a:r>
              <a:rPr lang="pl-PL" dirty="0" smtClean="0"/>
              <a:t>Efektem </a:t>
            </a:r>
            <a:r>
              <a:rPr lang="pl-PL" dirty="0" err="1" smtClean="0"/>
              <a:t>trollowania</a:t>
            </a:r>
            <a:r>
              <a:rPr lang="pl-PL" dirty="0" smtClean="0"/>
              <a:t> jest dezorganizacja danego miejsca w Internecie i skupienie uwagi na osobie </a:t>
            </a:r>
            <a:r>
              <a:rPr lang="pl-PL" dirty="0" err="1" smtClean="0"/>
              <a:t>trollującej</a:t>
            </a:r>
            <a:r>
              <a:rPr lang="pl-PL" dirty="0" smtClean="0"/>
              <a:t>.</a:t>
            </a:r>
          </a:p>
          <a:p>
            <a:pPr marL="45720" indent="0">
              <a:buNone/>
            </a:pPr>
            <a:endParaRPr lang="pl-PL" dirty="0" smtClean="0"/>
          </a:p>
          <a:p>
            <a:pPr marL="45720" indent="0">
              <a:buNone/>
            </a:pPr>
            <a:endParaRPr lang="pl-PL" dirty="0" smtClean="0"/>
          </a:p>
          <a:p>
            <a:pPr marL="4572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00908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6512511" cy="1143000"/>
          </a:xfrm>
        </p:spPr>
        <p:txBody>
          <a:bodyPr/>
          <a:lstStyle/>
          <a:p>
            <a:r>
              <a:rPr lang="pl-PL" dirty="0" smtClean="0"/>
              <a:t>Co to jest CYBERBULLING?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899592" y="1628800"/>
            <a:ext cx="6400800" cy="3474720"/>
          </a:xfrm>
        </p:spPr>
        <p:txBody>
          <a:bodyPr/>
          <a:lstStyle/>
          <a:p>
            <a:r>
              <a:rPr lang="pl-PL" dirty="0" smtClean="0"/>
              <a:t>To elektroniczna agresja rówieśnicza.</a:t>
            </a:r>
          </a:p>
          <a:p>
            <a:r>
              <a:rPr lang="pl-PL" dirty="0" smtClean="0"/>
              <a:t>Sprawca i ofiara to najczęściej młodzi ludzie jakoś ze sobą powiązani (uczniowie tej samej klasy).</a:t>
            </a:r>
          </a:p>
          <a:p>
            <a:r>
              <a:rPr lang="pl-PL" dirty="0" smtClean="0"/>
              <a:t>To działania powtarzalne, których negatywne oddziaływanie na ofiarę jest rozciągnięte w czasie.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9593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6512511" cy="1143000"/>
          </a:xfrm>
        </p:spPr>
        <p:txBody>
          <a:bodyPr/>
          <a:lstStyle/>
          <a:p>
            <a:r>
              <a:rPr lang="pl-PL" dirty="0" smtClean="0"/>
              <a:t>Co może czuć odbiorca hejtu?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115616" y="1916832"/>
            <a:ext cx="6400800" cy="4320480"/>
          </a:xfrm>
        </p:spPr>
        <p:txBody>
          <a:bodyPr/>
          <a:lstStyle/>
          <a:p>
            <a:r>
              <a:rPr lang="pl-PL" sz="3600" dirty="0" smtClean="0"/>
              <a:t>Złość, smutek, przygnębienie, apatia, strach, obawa, niemoc, frustracja, osamotnienie, poczucie odrzucenia.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361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6512511" cy="1143000"/>
          </a:xfrm>
        </p:spPr>
        <p:txBody>
          <a:bodyPr/>
          <a:lstStyle/>
          <a:p>
            <a:r>
              <a:rPr lang="pl-PL" dirty="0"/>
              <a:t>Jakie mogą być konsekwencje hejtu dla jego odbiorcy?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187624" y="2492896"/>
            <a:ext cx="6400800" cy="347472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Pogorszenie samopoczucia.</a:t>
            </a:r>
          </a:p>
          <a:p>
            <a:r>
              <a:rPr lang="pl-PL" dirty="0" smtClean="0"/>
              <a:t>Utrata wiary w siebie.</a:t>
            </a:r>
          </a:p>
          <a:p>
            <a:r>
              <a:rPr lang="pl-PL" dirty="0" smtClean="0"/>
              <a:t>Obniżona samoocena.</a:t>
            </a:r>
          </a:p>
          <a:p>
            <a:r>
              <a:rPr lang="pl-PL" dirty="0" smtClean="0"/>
              <a:t>Odcięcie od grupy rówieśniczej.</a:t>
            </a:r>
          </a:p>
          <a:p>
            <a:r>
              <a:rPr lang="pl-PL" dirty="0" smtClean="0"/>
              <a:t>Izolacja.</a:t>
            </a:r>
          </a:p>
          <a:p>
            <a:r>
              <a:rPr lang="pl-PL" dirty="0" smtClean="0"/>
              <a:t>Zaniechanie hobby.</a:t>
            </a:r>
          </a:p>
          <a:p>
            <a:r>
              <a:rPr lang="pl-PL" dirty="0" smtClean="0"/>
              <a:t>Samobójstwo.</a:t>
            </a:r>
          </a:p>
          <a:p>
            <a:r>
              <a:rPr lang="pl-PL" dirty="0" smtClean="0"/>
              <a:t>Agresja skierowana na kogoś innego.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852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6512511" cy="1143000"/>
          </a:xfrm>
        </p:spPr>
        <p:txBody>
          <a:bodyPr/>
          <a:lstStyle/>
          <a:p>
            <a:r>
              <a:rPr lang="pl-PL" dirty="0" smtClean="0"/>
              <a:t>Dlaczego i po co ktoś jest twórcą hejtu?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115616" y="1988840"/>
            <a:ext cx="6400800" cy="3474720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Ktoś wcześniej sam doznał przemocy, hejtu.</a:t>
            </a:r>
          </a:p>
          <a:p>
            <a:r>
              <a:rPr lang="pl-PL" dirty="0" smtClean="0"/>
              <a:t>Potrzeba odreagowania złości, frustracji.</a:t>
            </a:r>
          </a:p>
          <a:p>
            <a:r>
              <a:rPr lang="pl-PL" dirty="0" smtClean="0"/>
              <a:t>Potrzeba zwrócenia na siebie uwagi.</a:t>
            </a:r>
          </a:p>
          <a:p>
            <a:r>
              <a:rPr lang="pl-PL" dirty="0" smtClean="0"/>
              <a:t>Potrzeba bycia zauważonym.</a:t>
            </a:r>
          </a:p>
          <a:p>
            <a:r>
              <a:rPr lang="pl-PL" dirty="0" smtClean="0"/>
              <a:t>Chęć wyrażenia swojej opinii.</a:t>
            </a:r>
          </a:p>
          <a:p>
            <a:r>
              <a:rPr lang="pl-PL" dirty="0" smtClean="0"/>
              <a:t>Potrzeba wpływania na opinię innych.</a:t>
            </a:r>
          </a:p>
          <a:p>
            <a:r>
              <a:rPr lang="pl-PL" dirty="0" smtClean="0"/>
              <a:t>Potrzeba zabicia nudy, zabawy.</a:t>
            </a:r>
          </a:p>
          <a:p>
            <a:r>
              <a:rPr lang="pl-PL" dirty="0" smtClean="0"/>
              <a:t>Potrzeba poprawy samopoczucia.</a:t>
            </a:r>
          </a:p>
          <a:p>
            <a:r>
              <a:rPr lang="pl-PL" dirty="0" smtClean="0"/>
              <a:t>Poprawa samooceny.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7862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6512511" cy="1143000"/>
          </a:xfrm>
        </p:spPr>
        <p:txBody>
          <a:bodyPr/>
          <a:lstStyle/>
          <a:p>
            <a:r>
              <a:rPr lang="pl-PL" dirty="0" smtClean="0"/>
              <a:t>Jakie mogą być konsekwencje hejtu dla jego twórcy?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3"/>
          </p:nvPr>
        </p:nvSpPr>
        <p:spPr>
          <a:xfrm>
            <a:off x="1691680" y="2924944"/>
            <a:ext cx="6400800" cy="3474720"/>
          </a:xfrm>
        </p:spPr>
        <p:txBody>
          <a:bodyPr/>
          <a:lstStyle/>
          <a:p>
            <a:r>
              <a:rPr lang="pl-PL" dirty="0" smtClean="0"/>
              <a:t>Bycie zgłoszonym do administratora strony.</a:t>
            </a:r>
          </a:p>
          <a:p>
            <a:r>
              <a:rPr lang="pl-PL" dirty="0" smtClean="0"/>
              <a:t>Wyrzucenie z forum, grupy dyskusyjnej, </a:t>
            </a:r>
            <a:r>
              <a:rPr lang="pl-PL" dirty="0" err="1" smtClean="0"/>
              <a:t>banowanie</a:t>
            </a:r>
            <a:r>
              <a:rPr lang="pl-PL" dirty="0" smtClean="0"/>
              <a:t> czyli zblokowanie.</a:t>
            </a:r>
          </a:p>
          <a:p>
            <a:r>
              <a:rPr lang="pl-PL" dirty="0" smtClean="0"/>
              <a:t>Ośmieszenie na tle grupy.</a:t>
            </a:r>
          </a:p>
          <a:p>
            <a:r>
              <a:rPr lang="pl-PL" dirty="0" smtClean="0"/>
              <a:t>Konsekwencje prawne (nikt nie jest anonimowy w Internecie).</a:t>
            </a:r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4937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100</TotalTime>
  <Words>661</Words>
  <Application>Microsoft Office PowerPoint</Application>
  <PresentationFormat>Pokaz na ekranie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Aerodynamiczny</vt:lpstr>
      <vt:lpstr>Hejt? Hejtu nie promuję, hejt banuję, bo reaguję”</vt:lpstr>
      <vt:lpstr>Marek Aureliusz</vt:lpstr>
      <vt:lpstr>Co to jest Hejt?</vt:lpstr>
      <vt:lpstr>Co to jet TROLLING?</vt:lpstr>
      <vt:lpstr>Co to jest CYBERBULLING?</vt:lpstr>
      <vt:lpstr>Co może czuć odbiorca hejtu?</vt:lpstr>
      <vt:lpstr>Jakie mogą być konsekwencje hejtu dla jego odbiorcy? </vt:lpstr>
      <vt:lpstr>Dlaczego i po co ktoś jest twórcą hejtu?</vt:lpstr>
      <vt:lpstr>Jakie mogą być konsekwencje hejtu dla jego twórcy?</vt:lpstr>
      <vt:lpstr>Co powinno się zrobić, a czego nie robić w sytuacji stania się odbiorcą hejtu?</vt:lpstr>
      <vt:lpstr>STAŁEŚ SIĘ ODBIORCĄ HEJTU Dlaczego mnie to spotkało? </vt:lpstr>
      <vt:lpstr>Gdzie zgłosić hejt?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Hejt? Hejtu nie promuję, hejt banuję, bo reaguję”</dc:title>
  <dc:creator>Małgorzata Hejmowska</dc:creator>
  <cp:lastModifiedBy>Małgorzata Hejmowska</cp:lastModifiedBy>
  <cp:revision>13</cp:revision>
  <dcterms:created xsi:type="dcterms:W3CDTF">2017-11-03T07:17:49Z</dcterms:created>
  <dcterms:modified xsi:type="dcterms:W3CDTF">2017-12-11T10:48:27Z</dcterms:modified>
</cp:coreProperties>
</file>